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94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7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8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9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95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6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6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1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4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433EE2C-21CA-4262-BD84-AD2B8676A7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282EF98-099F-4BAF-8963-4F6DEBD2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8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bcnv.edu/IR/assessment_academicprog.html" TargetMode="External"/><Relationship Id="rId2" Type="http://schemas.openxmlformats.org/officeDocument/2006/relationships/hyperlink" Target="https://www.gbcnv.edu/administration/instassessment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bcnv.edu/assess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1A31DC-E595-442B-8B9B-BCFC66A5D0F1}"/>
              </a:ext>
            </a:extLst>
          </p:cNvPr>
          <p:cNvSpPr txBox="1"/>
          <p:nvPr/>
        </p:nvSpPr>
        <p:spPr>
          <a:xfrm>
            <a:off x="1000125" y="228600"/>
            <a:ext cx="10239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GBC-The Gold Standard in the Silver State</a:t>
            </a:r>
          </a:p>
          <a:p>
            <a:pPr algn="ctr"/>
            <a:r>
              <a:rPr lang="en-US" b="1" dirty="0"/>
              <a:t>Institutional Assessment Plan</a:t>
            </a:r>
          </a:p>
          <a:p>
            <a:r>
              <a:rPr lang="en-US" dirty="0"/>
              <a:t>Evaluates the blending of institutional strategic planning, the use of resources, and the review of institutional and program outcomes to support institutional themes and goals for continual improvement.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870E5C-3C38-4FC5-8C0C-1DDE6A4BBDE7}"/>
              </a:ext>
            </a:extLst>
          </p:cNvPr>
          <p:cNvSpPr txBox="1"/>
          <p:nvPr/>
        </p:nvSpPr>
        <p:spPr>
          <a:xfrm>
            <a:off x="2713175" y="1715578"/>
            <a:ext cx="67656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MISSION FULFILLMENT-Transforming Lives Through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A8A67-B00E-4611-BEE7-089D01D01BF8}"/>
              </a:ext>
            </a:extLst>
          </p:cNvPr>
          <p:cNvSpPr txBox="1"/>
          <p:nvPr/>
        </p:nvSpPr>
        <p:spPr>
          <a:xfrm>
            <a:off x="1643270" y="2368537"/>
            <a:ext cx="272994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 Themes (Who we are)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1688B-6B88-4D42-933B-E034F51A18C9}"/>
              </a:ext>
            </a:extLst>
          </p:cNvPr>
          <p:cNvSpPr txBox="1"/>
          <p:nvPr/>
        </p:nvSpPr>
        <p:spPr>
          <a:xfrm>
            <a:off x="7699512" y="2345635"/>
            <a:ext cx="35399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6800D3-E550-470F-BB75-05246CAF9725}"/>
              </a:ext>
            </a:extLst>
          </p:cNvPr>
          <p:cNvSpPr txBox="1"/>
          <p:nvPr/>
        </p:nvSpPr>
        <p:spPr>
          <a:xfrm>
            <a:off x="7805529" y="2355285"/>
            <a:ext cx="347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 Vision (Where we want to go)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C6A661-4CD5-46AE-A2D0-247C7D15C267}"/>
              </a:ext>
            </a:extLst>
          </p:cNvPr>
          <p:cNvSpPr txBox="1"/>
          <p:nvPr/>
        </p:nvSpPr>
        <p:spPr>
          <a:xfrm>
            <a:off x="4284385" y="2949187"/>
            <a:ext cx="367085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Strategic Plan’s Goals and 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F9D63-963D-4875-BEC7-DF14853BA001}"/>
              </a:ext>
            </a:extLst>
          </p:cNvPr>
          <p:cNvSpPr txBox="1"/>
          <p:nvPr/>
        </p:nvSpPr>
        <p:spPr>
          <a:xfrm>
            <a:off x="3498779" y="3628650"/>
            <a:ext cx="51944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Performance Measures/Key Performance Indicators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70BF43-8F66-4BF2-8F00-79793CD1E28F}"/>
              </a:ext>
            </a:extLst>
          </p:cNvPr>
          <p:cNvSpPr txBox="1"/>
          <p:nvPr/>
        </p:nvSpPr>
        <p:spPr>
          <a:xfrm>
            <a:off x="5155094" y="4258849"/>
            <a:ext cx="23588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Assessment Reports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31B49A-F449-4FD5-98C1-599F27778018}"/>
              </a:ext>
            </a:extLst>
          </p:cNvPr>
          <p:cNvSpPr txBox="1"/>
          <p:nvPr/>
        </p:nvSpPr>
        <p:spPr>
          <a:xfrm>
            <a:off x="209805" y="4768559"/>
            <a:ext cx="490309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2"/>
              </a:rPr>
              <a:t>Institutional Strategic Plan </a:t>
            </a:r>
          </a:p>
          <a:p>
            <a:r>
              <a:rPr lang="en-US" b="1" dirty="0">
                <a:hlinkClick r:id="rId2"/>
              </a:rPr>
              <a:t>Theme Goals and Objectives</a:t>
            </a:r>
            <a:endParaRPr lang="en-US" b="1" dirty="0"/>
          </a:p>
          <a:p>
            <a:r>
              <a:rPr lang="en-US" dirty="0"/>
              <a:t>-Review, revise and develop an action plan annually.</a:t>
            </a:r>
          </a:p>
          <a:p>
            <a:r>
              <a:rPr lang="en-US" dirty="0"/>
              <a:t>-Institutional Research and Effectiveness will initiate.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845621-DFE1-4916-B854-EA23BCC30707}"/>
              </a:ext>
            </a:extLst>
          </p:cNvPr>
          <p:cNvSpPr txBox="1"/>
          <p:nvPr/>
        </p:nvSpPr>
        <p:spPr>
          <a:xfrm>
            <a:off x="4658139" y="4875074"/>
            <a:ext cx="336584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3"/>
              </a:rPr>
              <a:t>Program Review/Assessment</a:t>
            </a:r>
            <a:endParaRPr lang="en-US" b="1" dirty="0"/>
          </a:p>
          <a:p>
            <a:r>
              <a:rPr lang="en-US" dirty="0"/>
              <a:t>-Completed every five years </a:t>
            </a:r>
          </a:p>
          <a:p>
            <a:r>
              <a:rPr lang="en-US" dirty="0"/>
              <a:t>-VP of Student and Academic Affairs will initiate annually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4BB818-AA00-45F6-82B6-3B5BAC4CB82C}"/>
              </a:ext>
            </a:extLst>
          </p:cNvPr>
          <p:cNvSpPr txBox="1"/>
          <p:nvPr/>
        </p:nvSpPr>
        <p:spPr>
          <a:xfrm>
            <a:off x="8544542" y="4844390"/>
            <a:ext cx="3313044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4"/>
              </a:rPr>
              <a:t>Course Assessments</a:t>
            </a:r>
            <a:endParaRPr lang="en-US" b="1" dirty="0"/>
          </a:p>
          <a:p>
            <a:r>
              <a:rPr lang="en-US" dirty="0"/>
              <a:t>-completed annually by faculty</a:t>
            </a:r>
          </a:p>
          <a:p>
            <a:r>
              <a:rPr lang="en-US" dirty="0"/>
              <a:t>and reviewed by dean during the evaluation process</a:t>
            </a:r>
          </a:p>
          <a:p>
            <a:r>
              <a:rPr lang="en-US" dirty="0"/>
              <a:t>-each course must be evaluated at least once every five years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B8D74DE-A18E-49DD-A2CB-1F2643E2C860}"/>
              </a:ext>
            </a:extLst>
          </p:cNvPr>
          <p:cNvCxnSpPr/>
          <p:nvPr/>
        </p:nvCxnSpPr>
        <p:spPr>
          <a:xfrm>
            <a:off x="7209185" y="2084910"/>
            <a:ext cx="490328" cy="26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EA6B53-05C0-436D-BC7E-AE35E8D77897}"/>
              </a:ext>
            </a:extLst>
          </p:cNvPr>
          <p:cNvCxnSpPr/>
          <p:nvPr/>
        </p:nvCxnSpPr>
        <p:spPr>
          <a:xfrm flipH="1">
            <a:off x="4373217" y="2084910"/>
            <a:ext cx="569844" cy="26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9532FD-00A0-471F-9351-AA91C064AA31}"/>
              </a:ext>
            </a:extLst>
          </p:cNvPr>
          <p:cNvCxnSpPr/>
          <p:nvPr/>
        </p:nvCxnSpPr>
        <p:spPr>
          <a:xfrm>
            <a:off x="4465983" y="2737869"/>
            <a:ext cx="331304" cy="211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3D68BA7-8D52-4839-8647-F87635479619}"/>
              </a:ext>
            </a:extLst>
          </p:cNvPr>
          <p:cNvCxnSpPr>
            <a:cxnSpLocks/>
          </p:cNvCxnSpPr>
          <p:nvPr/>
        </p:nvCxnSpPr>
        <p:spPr>
          <a:xfrm flipH="1">
            <a:off x="7513983" y="2714967"/>
            <a:ext cx="291547" cy="234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94D39DF-6884-462B-9F6C-955A3BCB04F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119812" y="3318519"/>
            <a:ext cx="0" cy="220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E3F27CB-8E7C-41DE-A586-ABC6F2D9939A}"/>
              </a:ext>
            </a:extLst>
          </p:cNvPr>
          <p:cNvCxnSpPr>
            <a:cxnSpLocks/>
          </p:cNvCxnSpPr>
          <p:nvPr/>
        </p:nvCxnSpPr>
        <p:spPr>
          <a:xfrm>
            <a:off x="6119811" y="3976599"/>
            <a:ext cx="0" cy="31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24D0A-6445-4D37-98F1-8CDF7FAF1C2F}"/>
              </a:ext>
            </a:extLst>
          </p:cNvPr>
          <p:cNvCxnSpPr>
            <a:cxnSpLocks/>
          </p:cNvCxnSpPr>
          <p:nvPr/>
        </p:nvCxnSpPr>
        <p:spPr>
          <a:xfrm flipH="1">
            <a:off x="3498779" y="4658865"/>
            <a:ext cx="1722578" cy="24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09D8D36-86E4-4BC6-80D7-25AA2D4AAED0}"/>
              </a:ext>
            </a:extLst>
          </p:cNvPr>
          <p:cNvCxnSpPr>
            <a:cxnSpLocks/>
          </p:cNvCxnSpPr>
          <p:nvPr/>
        </p:nvCxnSpPr>
        <p:spPr>
          <a:xfrm flipH="1">
            <a:off x="6093303" y="4604813"/>
            <a:ext cx="2695" cy="331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8BE237-FAE7-46DB-A352-A8C812990338}"/>
              </a:ext>
            </a:extLst>
          </p:cNvPr>
          <p:cNvCxnSpPr>
            <a:cxnSpLocks/>
          </p:cNvCxnSpPr>
          <p:nvPr/>
        </p:nvCxnSpPr>
        <p:spPr>
          <a:xfrm>
            <a:off x="7209185" y="4550760"/>
            <a:ext cx="1349955" cy="35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9839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56</TotalTime>
  <Words>147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 Doucette</dc:creator>
  <cp:lastModifiedBy>Mary C Doucette</cp:lastModifiedBy>
  <cp:revision>9</cp:revision>
  <dcterms:created xsi:type="dcterms:W3CDTF">2022-07-13T19:20:31Z</dcterms:created>
  <dcterms:modified xsi:type="dcterms:W3CDTF">2023-03-09T22:38:52Z</dcterms:modified>
</cp:coreProperties>
</file>